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68" r:id="rId4"/>
    <p:sldId id="269" r:id="rId5"/>
    <p:sldId id="275" r:id="rId6"/>
    <p:sldId id="271" r:id="rId7"/>
    <p:sldId id="272" r:id="rId8"/>
    <p:sldId id="273" r:id="rId9"/>
    <p:sldId id="27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0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>
        <p:scale>
          <a:sx n="69" d="100"/>
          <a:sy n="69" d="100"/>
        </p:scale>
        <p:origin x="-452" y="76"/>
      </p:cViewPr>
      <p:guideLst>
        <p:guide orient="horz" pos="2160"/>
        <p:guide orient="horz" pos="20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VS 2010 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集成开发环境的使用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 2010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集成开发环境的使用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形 32">
            <a:extLst>
              <a:ext uri="{FF2B5EF4-FFF2-40B4-BE49-F238E27FC236}">
                <a16:creationId xmlns:a16="http://schemas.microsoft.com/office/drawing/2014/main" xmlns="" id="{0090C094-DD1D-4FC0-9DE2-109D0B401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725" y="1428754"/>
            <a:ext cx="8210550" cy="4482518"/>
          </a:xfrm>
          <a:prstGeom prst="rect">
            <a:avLst/>
          </a:prstGeom>
        </p:spPr>
      </p:pic>
      <p:sp>
        <p:nvSpPr>
          <p:cNvPr id="34" name="Rectangle 3">
            <a:extLst>
              <a:ext uri="{FF2B5EF4-FFF2-40B4-BE49-F238E27FC236}">
                <a16:creationId xmlns:a16="http://schemas.microsoft.com/office/drawing/2014/main" xmlns="" id="{1613FEB1-A7E3-4596-9A20-49FC9DCA3FE0}"/>
              </a:ext>
            </a:extLst>
          </p:cNvPr>
          <p:cNvSpPr txBox="1">
            <a:spLocks noChangeArrowheads="1"/>
          </p:cNvSpPr>
          <p:nvPr/>
        </p:nvSpPr>
        <p:spPr>
          <a:xfrm>
            <a:off x="2720910" y="2115518"/>
            <a:ext cx="6750180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程序集成开发环境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Development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Environment,IDE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）是一个开发程序的工具，辅助程序员编写、调试和运行程序。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本课程采用的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Microsoft Visual Studio2010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，作为学习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语言和开发程序的工具。</a:t>
            </a:r>
          </a:p>
        </p:txBody>
      </p: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24262" y="2050161"/>
            <a:ext cx="8844812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Solution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使用解决方案来组织和管理多个相关的项目。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1973353" cy="461665"/>
            <a:chOff x="515938" y="1091211"/>
            <a:chExt cx="197335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几个术语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847845"/>
            <a:ext cx="9210177" cy="4176119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C9843FD1-7813-4F89-BD8F-1351141FD8DE}"/>
              </a:ext>
            </a:extLst>
          </p:cNvPr>
          <p:cNvSpPr txBox="1"/>
          <p:nvPr/>
        </p:nvSpPr>
        <p:spPr>
          <a:xfrm>
            <a:off x="1624262" y="2885358"/>
            <a:ext cx="8844812" cy="2713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项目（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Project)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程序开发环境下，编写程序的工作是以项目为单位。开发一个软件，相当于开发一个项目，项目的作用是协调组织好一个软件中的所有程序代码、头文件或其他额外资源。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本课程只学习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Win32 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控制台应用程序（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Win32 Console Application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）类型的应用程序开发。</a:t>
            </a:r>
          </a:p>
        </p:txBody>
      </p:sp>
    </p:spTree>
    <p:extLst>
      <p:ext uri="{BB962C8B-B14F-4D97-AF65-F5344CB8AC3E}">
        <p14:creationId xmlns:p14="http://schemas.microsoft.com/office/powerpoint/2010/main" val="311747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557587" y="1945386"/>
            <a:ext cx="8722755" cy="375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源程序（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Source File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程序员编写的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程序就叫源程序，源程序文件的扩展名为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，一般放在项目的源文件目录中。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编译并连接（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Build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编译并连接是把源程序编译成目标程序和可执行程序。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Run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运行就是启动一个可执行程序使其开始运行。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调试（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Debug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调试一般是指当程序运行出错时，借助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 2010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中的调试工具，逐条执行或部分执行程序的代码，找到了程序出错的地方。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1973353" cy="461665"/>
            <a:chOff x="515938" y="1091211"/>
            <a:chExt cx="197335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几个术语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800220"/>
            <a:ext cx="9210177" cy="4276730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60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749026" y="943242"/>
            <a:ext cx="10399676" cy="1013743"/>
            <a:chOff x="749026" y="943242"/>
            <a:chExt cx="10399676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8186740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29943" y="1198014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下面，学习使用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VS 2010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开发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程序的步骤。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8799159" y="950401"/>
              <a:ext cx="152814" cy="165397"/>
              <a:chOff x="3963321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332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342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8791080" y="1758378"/>
              <a:ext cx="152814" cy="165409"/>
              <a:chOff x="6186467" y="3246794"/>
              <a:chExt cx="152814" cy="165409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67" y="3246794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47" y="3246806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2653950" y="2397406"/>
            <a:ext cx="664792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第二个简单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____Chap1_2.cpp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设计日期：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#include&lt;iostream&gt;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预处理命令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命名空间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主函数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x,y,result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定义变量</a:t>
            </a: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请输入两个整数：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";	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&gt;&gt;x&gt;&gt;y;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从键盘输入数据</a:t>
            </a: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result=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进行计算和赋值处理</a:t>
            </a: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两数之和为：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"&lt;&lt;result&lt;&lt;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向屏幕输出数据</a:t>
            </a: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=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函数返回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4FB644F5-51CD-4B8A-95B9-E1BC4741F29B}"/>
              </a:ext>
            </a:extLst>
          </p:cNvPr>
          <p:cNvGrpSpPr/>
          <p:nvPr/>
        </p:nvGrpSpPr>
        <p:grpSpPr>
          <a:xfrm>
            <a:off x="2060863" y="2139595"/>
            <a:ext cx="7206962" cy="4205638"/>
            <a:chOff x="4188196" y="2127479"/>
            <a:chExt cx="3910692" cy="3650794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D6CE83C0-595C-44E1-BC19-4BB5009FF4B6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xmlns="" id="{9A1B96D3-824F-4FA4-9274-8297FE39A0DF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xmlns="" id="{44E2D374-EB42-4CE2-92AF-8CCB2775EA5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xmlns="" id="{70B65E3A-6BA3-4A40-8957-8DA655B2B614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9AA6FC33-4D48-4FA9-84A5-1D323518666C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D113632C-0612-45C5-812A-4B51FE9661ED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5287C310-7502-4DDB-AF73-9A2D8654F50F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0F1E696A-3DA4-4C75-9938-E14207FE12ED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A9201BCF-AC2D-4202-9F38-557FB8EABD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2CABFD13-FC6E-4AD7-ADDB-8A0BBCFF4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32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65AC6D54-E936-436D-837C-3E5A9D7E69D3}"/>
              </a:ext>
            </a:extLst>
          </p:cNvPr>
          <p:cNvGrpSpPr/>
          <p:nvPr/>
        </p:nvGrpSpPr>
        <p:grpSpPr>
          <a:xfrm>
            <a:off x="1845106" y="1665836"/>
            <a:ext cx="8056313" cy="4381875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xmlns="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xmlns="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xmlns="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xmlns="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xmlns="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B97A4030-16EF-4013-A48C-4E229D9F6D9B}"/>
              </a:ext>
            </a:extLst>
          </p:cNvPr>
          <p:cNvGrpSpPr/>
          <p:nvPr/>
        </p:nvGrpSpPr>
        <p:grpSpPr>
          <a:xfrm>
            <a:off x="515938" y="1091211"/>
            <a:ext cx="3005857" cy="461665"/>
            <a:chOff x="515938" y="1091211"/>
            <a:chExt cx="3005857" cy="46166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941FB1A5-53D5-4EDF-9AF1-017C46E597D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xmlns="" id="{FBAC29EE-1C5A-4740-86A9-62A250239AED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xmlns="" id="{9B412D8E-01E9-4FC4-BDEC-CCDD512B7AA7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xmlns="" id="{00E6597A-ED25-47FE-870A-70C135DCA6B2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xmlns="" id="{388B75FA-CB46-404B-A32A-B01970ABDD1B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xmlns="" id="{ED755AC6-71E9-4AFF-BBCA-C1C600A2B641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xmlns="" id="{DD20B35E-0BB0-44B3-BB83-B14AEAC0F245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xmlns="" id="{1DB58EA9-4E8A-43C4-AE34-D7A053B21BBE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xmlns="" id="{3B23D617-F709-4D5A-94D7-3AE2EACADE78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3ADDC6E1-D9D5-4844-A78B-1578CE4C5DBE}"/>
                </a:ext>
              </a:extLst>
            </p:cNvPr>
            <p:cNvSpPr txBox="1"/>
            <p:nvPr/>
          </p:nvSpPr>
          <p:spPr>
            <a:xfrm>
              <a:off x="981504" y="1091211"/>
              <a:ext cx="2540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创建一个项目</a:t>
              </a:r>
            </a:p>
          </p:txBody>
        </p:sp>
      </p:grpSp>
      <p:pic>
        <p:nvPicPr>
          <p:cNvPr id="37" name="创建项目">
            <a:hlinkClick r:id="" action="ppaction://media"/>
            <a:extLst>
              <a:ext uri="{FF2B5EF4-FFF2-40B4-BE49-F238E27FC236}">
                <a16:creationId xmlns:a16="http://schemas.microsoft.com/office/drawing/2014/main" xmlns="" id="{30D4A59B-76FB-4A47-8159-2D0A19480C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7621" y="1859887"/>
            <a:ext cx="7496156" cy="39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4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1914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65AC6D54-E936-436D-837C-3E5A9D7E69D3}"/>
              </a:ext>
            </a:extLst>
          </p:cNvPr>
          <p:cNvGrpSpPr/>
          <p:nvPr/>
        </p:nvGrpSpPr>
        <p:grpSpPr>
          <a:xfrm>
            <a:off x="1845106" y="1665836"/>
            <a:ext cx="8056313" cy="4381875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xmlns="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xmlns="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xmlns="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xmlns="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xmlns="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B97A4030-16EF-4013-A48C-4E229D9F6D9B}"/>
              </a:ext>
            </a:extLst>
          </p:cNvPr>
          <p:cNvGrpSpPr/>
          <p:nvPr/>
        </p:nvGrpSpPr>
        <p:grpSpPr>
          <a:xfrm>
            <a:off x="515938" y="1091211"/>
            <a:ext cx="4771286" cy="461665"/>
            <a:chOff x="515938" y="1091211"/>
            <a:chExt cx="4771286" cy="46166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941FB1A5-53D5-4EDF-9AF1-017C46E597D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xmlns="" id="{FBAC29EE-1C5A-4740-86A9-62A250239AED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xmlns="" id="{9B412D8E-01E9-4FC4-BDEC-CCDD512B7AA7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xmlns="" id="{00E6597A-ED25-47FE-870A-70C135DCA6B2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xmlns="" id="{388B75FA-CB46-404B-A32A-B01970ABDD1B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xmlns="" id="{ED755AC6-71E9-4AFF-BBCA-C1C600A2B641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xmlns="" id="{DD20B35E-0BB0-44B3-BB83-B14AEAC0F245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xmlns="" id="{1DB58EA9-4E8A-43C4-AE34-D7A053B21BBE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xmlns="" id="{3B23D617-F709-4D5A-94D7-3AE2EACADE78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3ADDC6E1-D9D5-4844-A78B-1578CE4C5DBE}"/>
                </a:ext>
              </a:extLst>
            </p:cNvPr>
            <p:cNvSpPr txBox="1"/>
            <p:nvPr/>
          </p:nvSpPr>
          <p:spPr>
            <a:xfrm>
              <a:off x="981504" y="1091211"/>
              <a:ext cx="4305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创建和编辑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源程序文件</a:t>
              </a:r>
            </a:p>
          </p:txBody>
        </p:sp>
      </p:grpSp>
      <p:pic>
        <p:nvPicPr>
          <p:cNvPr id="34" name="创建和编辑C++源程序">
            <a:hlinkClick r:id="" action="ppaction://media"/>
            <a:extLst>
              <a:ext uri="{FF2B5EF4-FFF2-40B4-BE49-F238E27FC236}">
                <a16:creationId xmlns:a16="http://schemas.microsoft.com/office/drawing/2014/main" xmlns="" id="{348774AC-4C57-4D21-A78B-6ACD3F65660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984" y="1884714"/>
            <a:ext cx="7429264" cy="39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19916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65AC6D54-E936-436D-837C-3E5A9D7E69D3}"/>
              </a:ext>
            </a:extLst>
          </p:cNvPr>
          <p:cNvGrpSpPr/>
          <p:nvPr/>
        </p:nvGrpSpPr>
        <p:grpSpPr>
          <a:xfrm>
            <a:off x="1845106" y="1665836"/>
            <a:ext cx="8056313" cy="4381875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xmlns="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xmlns="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xmlns="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xmlns="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xmlns="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B97A4030-16EF-4013-A48C-4E229D9F6D9B}"/>
              </a:ext>
            </a:extLst>
          </p:cNvPr>
          <p:cNvGrpSpPr/>
          <p:nvPr/>
        </p:nvGrpSpPr>
        <p:grpSpPr>
          <a:xfrm>
            <a:off x="515938" y="1091211"/>
            <a:ext cx="4771286" cy="461665"/>
            <a:chOff x="515938" y="1091211"/>
            <a:chExt cx="4771286" cy="46166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941FB1A5-53D5-4EDF-9AF1-017C46E597D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xmlns="" id="{FBAC29EE-1C5A-4740-86A9-62A250239AED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xmlns="" id="{9B412D8E-01E9-4FC4-BDEC-CCDD512B7AA7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xmlns="" id="{00E6597A-ED25-47FE-870A-70C135DCA6B2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xmlns="" id="{388B75FA-CB46-404B-A32A-B01970ABDD1B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xmlns="" id="{ED755AC6-71E9-4AFF-BBCA-C1C600A2B641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xmlns="" id="{DD20B35E-0BB0-44B3-BB83-B14AEAC0F245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xmlns="" id="{1DB58EA9-4E8A-43C4-AE34-D7A053B21BBE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xmlns="" id="{3B23D617-F709-4D5A-94D7-3AE2EACADE78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3ADDC6E1-D9D5-4844-A78B-1578CE4C5DBE}"/>
                </a:ext>
              </a:extLst>
            </p:cNvPr>
            <p:cNvSpPr txBox="1"/>
            <p:nvPr/>
          </p:nvSpPr>
          <p:spPr>
            <a:xfrm>
              <a:off x="981504" y="1091211"/>
              <a:ext cx="4305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编译连接运行程序</a:t>
              </a:r>
            </a:p>
          </p:txBody>
        </p:sp>
      </p:grpSp>
      <p:pic>
        <p:nvPicPr>
          <p:cNvPr id="37" name="编译连接和运行程序">
            <a:hlinkClick r:id="" action="ppaction://media"/>
            <a:extLst>
              <a:ext uri="{FF2B5EF4-FFF2-40B4-BE49-F238E27FC236}">
                <a16:creationId xmlns:a16="http://schemas.microsoft.com/office/drawing/2014/main" xmlns="" id="{7978A80C-BBDB-422D-9EFD-569682FE72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0770" y="1885613"/>
            <a:ext cx="7452311" cy="39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3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2342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65AC6D54-E936-436D-837C-3E5A9D7E69D3}"/>
              </a:ext>
            </a:extLst>
          </p:cNvPr>
          <p:cNvGrpSpPr/>
          <p:nvPr/>
        </p:nvGrpSpPr>
        <p:grpSpPr>
          <a:xfrm>
            <a:off x="1845106" y="1665836"/>
            <a:ext cx="8056313" cy="4381875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xmlns="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xmlns="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xmlns="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xmlns="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xmlns="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B97A4030-16EF-4013-A48C-4E229D9F6D9B}"/>
              </a:ext>
            </a:extLst>
          </p:cNvPr>
          <p:cNvGrpSpPr/>
          <p:nvPr/>
        </p:nvGrpSpPr>
        <p:grpSpPr>
          <a:xfrm>
            <a:off x="515938" y="1091211"/>
            <a:ext cx="5709016" cy="461665"/>
            <a:chOff x="515938" y="1091211"/>
            <a:chExt cx="5709016" cy="46166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941FB1A5-53D5-4EDF-9AF1-017C46E597D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xmlns="" id="{FBAC29EE-1C5A-4740-86A9-62A250239AED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xmlns="" id="{9B412D8E-01E9-4FC4-BDEC-CCDD512B7AA7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xmlns="" id="{00E6597A-ED25-47FE-870A-70C135DCA6B2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xmlns="" id="{388B75FA-CB46-404B-A32A-B01970ABDD1B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xmlns="" id="{ED755AC6-71E9-4AFF-BBCA-C1C600A2B641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xmlns="" id="{DD20B35E-0BB0-44B3-BB83-B14AEAC0F245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xmlns="" id="{1DB58EA9-4E8A-43C4-AE34-D7A053B21BBE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xmlns="" id="{3B23D617-F709-4D5A-94D7-3AE2EACADE78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3ADDC6E1-D9D5-4844-A78B-1578CE4C5DBE}"/>
                </a:ext>
              </a:extLst>
            </p:cNvPr>
            <p:cNvSpPr txBox="1"/>
            <p:nvPr/>
          </p:nvSpPr>
          <p:spPr>
            <a:xfrm>
              <a:off x="981504" y="1091211"/>
              <a:ext cx="524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源程序和可执行程序在哪儿？</a:t>
              </a:r>
            </a:p>
          </p:txBody>
        </p:sp>
      </p:grpSp>
      <p:pic>
        <p:nvPicPr>
          <p:cNvPr id="34" name="C++源程序和可执行程序在哪">
            <a:hlinkClick r:id="" action="ppaction://media"/>
            <a:extLst>
              <a:ext uri="{FF2B5EF4-FFF2-40B4-BE49-F238E27FC236}">
                <a16:creationId xmlns:a16="http://schemas.microsoft.com/office/drawing/2014/main" xmlns="" id="{679F185D-3D2C-47D0-8D22-354BE16395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3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122" y="1865441"/>
            <a:ext cx="7481780" cy="39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064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497</Words>
  <Application>Microsoft Office PowerPoint</Application>
  <PresentationFormat>Custom</PresentationFormat>
  <Paragraphs>36</Paragraphs>
  <Slides>9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54</cp:revision>
  <dcterms:created xsi:type="dcterms:W3CDTF">2018-07-20T07:37:48Z</dcterms:created>
  <dcterms:modified xsi:type="dcterms:W3CDTF">2018-08-01T14:33:46Z</dcterms:modified>
</cp:coreProperties>
</file>